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8" r:id="rId2"/>
    <p:sldId id="295" r:id="rId3"/>
    <p:sldId id="260" r:id="rId4"/>
    <p:sldId id="259" r:id="rId5"/>
    <p:sldId id="267" r:id="rId6"/>
    <p:sldId id="277" r:id="rId7"/>
    <p:sldId id="278" r:id="rId8"/>
    <p:sldId id="261" r:id="rId9"/>
    <p:sldId id="262" r:id="rId10"/>
    <p:sldId id="263" r:id="rId11"/>
    <p:sldId id="264" r:id="rId12"/>
    <p:sldId id="266" r:id="rId13"/>
    <p:sldId id="269" r:id="rId14"/>
    <p:sldId id="296" r:id="rId15"/>
    <p:sldId id="297" r:id="rId16"/>
    <p:sldId id="298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arga-mag.com/file/img/2018/05/Besmellah-rahman-rahim-design-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9247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915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b="1" dirty="0" smtClean="0"/>
              <a:t>حفاری جهت جابجایی علمک گاز در سوله  مدیریت بحران سایت چیچکلو        </a:t>
            </a:r>
            <a:endParaRPr lang="fa-IR" b="1" dirty="0"/>
          </a:p>
        </p:txBody>
      </p:sp>
      <p:pic>
        <p:nvPicPr>
          <p:cNvPr id="3074" name="Picture 2" descr="C:\Users\SEGAL\Desktop\عکس گزارش شهریور\5-6-98 حفاری جهت جابجایی علمک گاز سوله چیچکلو\New folder (3)\IMG_6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4252383" cy="3886200"/>
          </a:xfrm>
          <a:prstGeom prst="rect">
            <a:avLst/>
          </a:prstGeom>
          <a:noFill/>
        </p:spPr>
      </p:pic>
      <p:pic>
        <p:nvPicPr>
          <p:cNvPr id="7" name="Picture 6" descr="C:\Users\SEGAL\Desktop\عکس گزارش شهریور\5-6-98 حفاری جهت جابجایی علمک گاز سوله چیچکلو\New folder (3)\IMG_68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4495800" cy="363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:\Users\SEGAL\Desktop\عکس گزارش شهریور\6-6-98 سگو های ااضطرری پارک مسکن مهر\IMG_6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4404783" cy="3505199"/>
          </a:xfrm>
          <a:prstGeom prst="rect">
            <a:avLst/>
          </a:prstGeom>
          <a:noFill/>
        </p:spPr>
      </p:pic>
      <p:pic>
        <p:nvPicPr>
          <p:cNvPr id="7" name="Picture 6" descr="C:\Users\SEGAL\Desktop\عکس گزارش شهریور\6-6-98 سگو های ااضطرری پارک مسکن مهر\IMG_68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71800"/>
            <a:ext cx="4191000" cy="353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9200" y="704088"/>
            <a:ext cx="69342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b="1" smtClean="0"/>
              <a:t>بازدید از سکو </a:t>
            </a:r>
            <a:r>
              <a:rPr lang="fa-IR" sz="3600" b="1" dirty="0" smtClean="0"/>
              <a:t>های اضطراری پارک </a:t>
            </a:r>
            <a:r>
              <a:rPr lang="fa-IR" sz="3600" b="1" smtClean="0"/>
              <a:t>مسکن مهر ضیاء آباد</a:t>
            </a:r>
            <a:endParaRPr lang="fa-IR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762000"/>
          </a:xfrm>
        </p:spPr>
        <p:txBody>
          <a:bodyPr>
            <a:noAutofit/>
          </a:bodyPr>
          <a:lstStyle/>
          <a:p>
            <a:pPr algn="ctr"/>
            <a:r>
              <a:rPr lang="fa-IR" sz="3200" b="1" dirty="0" smtClean="0"/>
              <a:t>جابجایی اقلام پزشکی از ورزشگاه شهید قاسمی چهاردانگه به شهرک لاله</a:t>
            </a:r>
            <a:endParaRPr lang="fa-IR" sz="3200" b="1" dirty="0"/>
          </a:p>
        </p:txBody>
      </p:sp>
      <p:pic>
        <p:nvPicPr>
          <p:cNvPr id="5122" name="Picture 2" descr="C:\Users\SEGAL\Desktop\عکس گزارش شهریور\23-5-98جابجایی اقلام پزشکی از ورزشگاهشهید قاسمی چهاردانگه به شهرک لاله\464021948_9219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206478" cy="4038600"/>
          </a:xfrm>
          <a:prstGeom prst="rect">
            <a:avLst/>
          </a:prstGeom>
          <a:noFill/>
        </p:spPr>
      </p:pic>
      <p:pic>
        <p:nvPicPr>
          <p:cNvPr id="8" name="Picture 7" descr="C:\Users\SEGAL\Desktop\عکس گزارش شهریور\23-5-98جابجایی اقلام پزشکی از ورزشگاهشهید قاسمی چهاردانگه به شهرک لاله\447804576_2917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4267200" cy="386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38200"/>
            <a:ext cx="5867400" cy="609600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/>
              <a:t>بازدید از کنتور سوله های چیچکلو</a:t>
            </a:r>
            <a:endParaRPr lang="fa-IR" sz="3200" b="1" dirty="0"/>
          </a:p>
        </p:txBody>
      </p:sp>
      <p:pic>
        <p:nvPicPr>
          <p:cNvPr id="6146" name="Picture 2" descr="C:\Users\SEGAL\Desktop\عکس گزارش شهریور\کنتور سوله های چیچکلو\IMG_6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318000" cy="3733800"/>
          </a:xfrm>
          <a:prstGeom prst="rect">
            <a:avLst/>
          </a:prstGeom>
          <a:noFill/>
        </p:spPr>
      </p:pic>
      <p:pic>
        <p:nvPicPr>
          <p:cNvPr id="7" name="Picture 6" descr="C:\Users\SEGAL\Desktop\عکس گزارش شهریور\کنتور سوله های چیچکلو\IMG_68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4038600" cy="376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200" b="1" dirty="0" smtClean="0"/>
              <a:t>جلسه با مسئول پدافند غیر عامل نیروی محترم انتظامی در محل ستاد مدیریت بحران</a:t>
            </a:r>
            <a:endParaRPr lang="fa-IR" sz="2800" b="1" dirty="0"/>
          </a:p>
        </p:txBody>
      </p:sp>
      <p:pic>
        <p:nvPicPr>
          <p:cNvPr id="1026" name="Picture 2" descr="C:\Users\SEGAL\Desktop\عکس گزارش شهریور\۲۰۱۹۰۹۱۴_۱۲۲۰۵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383" y="1905000"/>
            <a:ext cx="4267200" cy="3809999"/>
          </a:xfrm>
          <a:prstGeom prst="rect">
            <a:avLst/>
          </a:prstGeom>
          <a:noFill/>
        </p:spPr>
      </p:pic>
      <p:pic>
        <p:nvPicPr>
          <p:cNvPr id="5" name="Picture 4" descr="C:\Users\SEGAL\Desktop\عکس گزارش شهریور\۲۰۱۹۰۹۱۴_۱۲۲۱۰۲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4191000" cy="369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04088"/>
            <a:ext cx="7696200" cy="743712"/>
          </a:xfrm>
        </p:spPr>
        <p:txBody>
          <a:bodyPr>
            <a:noAutofit/>
          </a:bodyPr>
          <a:lstStyle/>
          <a:p>
            <a:r>
              <a:rPr lang="fa-IR" sz="3200" b="1" dirty="0" smtClean="0"/>
              <a:t>سیاه پوش نمودن محیط پیرامونی ستاد مدیریت بحران در ماه محرم</a:t>
            </a:r>
            <a:endParaRPr lang="fa-IR" sz="3200" b="1" dirty="0"/>
          </a:p>
        </p:txBody>
      </p:sp>
      <p:pic>
        <p:nvPicPr>
          <p:cNvPr id="1027" name="Picture 3" descr="C:\Users\SEGAL\Desktop\عکس گزارش شهریور\9-6-1398 نصب پرچم مشکی به مناسبت ایام محرم\IMG_6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183" y="1981200"/>
            <a:ext cx="4470400" cy="3809999"/>
          </a:xfrm>
          <a:prstGeom prst="rect">
            <a:avLst/>
          </a:prstGeom>
          <a:noFill/>
        </p:spPr>
      </p:pic>
      <p:pic>
        <p:nvPicPr>
          <p:cNvPr id="7" name="Picture 6" descr="C:\Users\SEGAL\Desktop\عکس گزارش شهریور\9-6-1398 نصب پرچم مشکی به مناسبت ایام محرم\IMG_68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19400"/>
            <a:ext cx="4114800" cy="372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04088"/>
            <a:ext cx="6096000" cy="667512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/>
              <a:t>ادامه فنس کشی پیرامون سوله مدیریت بحران</a:t>
            </a:r>
            <a:endParaRPr lang="fa-IR" sz="3200" b="1" dirty="0"/>
          </a:p>
        </p:txBody>
      </p:sp>
      <p:pic>
        <p:nvPicPr>
          <p:cNvPr id="1026" name="Picture 2" descr="C:\Users\SEGAL\Desktop\عکس گزارش شهریور\ادامه فنس کشی سوله مدیریت بحرن\IMG_6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176183" cy="3886200"/>
          </a:xfrm>
          <a:prstGeom prst="rect">
            <a:avLst/>
          </a:prstGeom>
          <a:noFill/>
        </p:spPr>
      </p:pic>
      <p:pic>
        <p:nvPicPr>
          <p:cNvPr id="5" name="Picture 4" descr="C:\Users\SEGAL\Desktop\عکس گزارش شهریور\ادامه فنس کشی سوله مدیریت بحرن\IMG_68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4419600" cy="399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2743200" y="1371600"/>
            <a:ext cx="3962400" cy="1219200"/>
          </a:xfrm>
        </p:spPr>
        <p:txBody>
          <a:bodyPr>
            <a:normAutofit/>
          </a:bodyPr>
          <a:lstStyle/>
          <a:p>
            <a:pPr algn="ctr"/>
            <a:r>
              <a:rPr lang="fa-IR" sz="5400" dirty="0" smtClean="0">
                <a:solidFill>
                  <a:srgbClr val="00B0F0"/>
                </a:solidFill>
                <a:cs typeface="2  Sahar" pitchFamily="2" charset="-78"/>
              </a:rPr>
              <a:t>پايان</a:t>
            </a:r>
            <a:endParaRPr lang="en-US" sz="5400" dirty="0">
              <a:solidFill>
                <a:srgbClr val="00B0F0"/>
              </a:solidFill>
              <a:cs typeface="2  Sahar" pitchFamily="2" charset="-78"/>
            </a:endParaRPr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743200"/>
          </a:xfrm>
        </p:spPr>
        <p:txBody>
          <a:bodyPr>
            <a:noAutofit/>
          </a:bodyPr>
          <a:lstStyle/>
          <a:p>
            <a:pPr algn="ctr"/>
            <a:r>
              <a:rPr lang="fa-IR" sz="8000" dirty="0" smtClean="0">
                <a:cs typeface="B Sahar" pitchFamily="2" charset="-78"/>
              </a:rPr>
              <a:t>صـلوات بر محـمد و آل محـمد</a:t>
            </a:r>
            <a:endParaRPr lang="fa-IR" sz="8000" dirty="0">
              <a:cs typeface="B Sahar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GAL\Desktop\عک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534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5029200"/>
          </a:xfrm>
        </p:spPr>
        <p:txBody>
          <a:bodyPr/>
          <a:lstStyle/>
          <a:p>
            <a:pPr algn="ctr">
              <a:buNone/>
            </a:pPr>
            <a:r>
              <a:rPr lang="fa-IR" sz="4000" b="1" dirty="0" smtClean="0">
                <a:cs typeface="2  Titr" pitchFamily="2" charset="-78"/>
              </a:rPr>
              <a:t>      </a:t>
            </a:r>
            <a:r>
              <a:rPr lang="fa-IR" sz="4000" b="1" dirty="0" smtClean="0">
                <a:solidFill>
                  <a:srgbClr val="00B0F0"/>
                </a:solidFill>
                <a:cs typeface="2  Titr" pitchFamily="2" charset="-78"/>
              </a:rPr>
              <a:t>گـزارش عمـلکرد  </a:t>
            </a:r>
          </a:p>
          <a:p>
            <a:pPr algn="ctr">
              <a:buNone/>
            </a:pPr>
            <a:r>
              <a:rPr lang="fa-IR" sz="4000" b="1" dirty="0" smtClean="0">
                <a:solidFill>
                  <a:srgbClr val="00B0F0"/>
                </a:solidFill>
                <a:cs typeface="2  Titr" pitchFamily="2" charset="-78"/>
              </a:rPr>
              <a:t>       مديريت حوادث غير مترقبه </a:t>
            </a:r>
            <a:r>
              <a:rPr lang="fa-IR" sz="3200" b="1" dirty="0" smtClean="0">
                <a:solidFill>
                  <a:srgbClr val="00B0F0"/>
                </a:solidFill>
                <a:cs typeface="2  Titr" pitchFamily="2" charset="-78"/>
              </a:rPr>
              <a:t>(بحران) </a:t>
            </a:r>
            <a:endParaRPr lang="fa-IR" sz="4000" b="1" dirty="0" smtClean="0">
              <a:solidFill>
                <a:srgbClr val="00B0F0"/>
              </a:solidFill>
              <a:cs typeface="2  Titr" pitchFamily="2" charset="-78"/>
            </a:endParaRPr>
          </a:p>
          <a:p>
            <a:pPr algn="ctr">
              <a:buNone/>
            </a:pPr>
            <a:r>
              <a:rPr lang="fa-IR" sz="4000" b="1" dirty="0" smtClean="0">
                <a:solidFill>
                  <a:srgbClr val="00B0F0"/>
                </a:solidFill>
                <a:cs typeface="2  Titr" pitchFamily="2" charset="-78"/>
              </a:rPr>
              <a:t>          ستاد مديريت بحران شهر اسلامشهر </a:t>
            </a:r>
            <a:r>
              <a:rPr lang="en-US" sz="4000" b="1" dirty="0" smtClean="0">
                <a:solidFill>
                  <a:srgbClr val="00B0F0"/>
                </a:solidFill>
                <a:cs typeface="2  Titr" pitchFamily="2" charset="-78"/>
              </a:rPr>
              <a:t>   </a:t>
            </a:r>
            <a:r>
              <a:rPr lang="fa-IR" sz="4000" b="1" dirty="0" smtClean="0">
                <a:solidFill>
                  <a:srgbClr val="00B0F0"/>
                </a:solidFill>
                <a:cs typeface="2  Titr" pitchFamily="2" charset="-78"/>
              </a:rPr>
              <a:t> </a:t>
            </a:r>
            <a:r>
              <a:rPr lang="fa-IR" sz="3600" b="1" dirty="0" smtClean="0">
                <a:solidFill>
                  <a:srgbClr val="00B0F0"/>
                </a:solidFill>
                <a:cs typeface="2  Titr" pitchFamily="2" charset="-78"/>
              </a:rPr>
              <a:t>كميته پدافند غيرعامل </a:t>
            </a:r>
            <a:r>
              <a:rPr lang="fa-IR" sz="4000" b="1" dirty="0" smtClean="0">
                <a:solidFill>
                  <a:srgbClr val="00B0F0"/>
                </a:solidFill>
                <a:cs typeface="2  Titr" pitchFamily="2" charset="-78"/>
              </a:rPr>
              <a:t>شهرداري</a:t>
            </a:r>
            <a:r>
              <a:rPr lang="fa-IR" sz="3200" b="1" dirty="0" smtClean="0">
                <a:solidFill>
                  <a:srgbClr val="00B0F0"/>
                </a:solidFill>
                <a:cs typeface="2  Titr" pitchFamily="2" charset="-78"/>
              </a:rPr>
              <a:t> </a:t>
            </a:r>
            <a:endParaRPr lang="fa-IR" sz="3200" dirty="0" smtClean="0">
              <a:solidFill>
                <a:srgbClr val="00B0F0"/>
              </a:solidFill>
              <a:cs typeface="2  Titr" pitchFamily="2" charset="-78"/>
            </a:endParaRP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24200" y="4343400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شهریورماه 1398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: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146974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990600"/>
            <a:ext cx="146974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a-IR" sz="2800" dirty="0" smtClean="0"/>
              <a:t>1-   شرکت کلیه پرسنل مدیریت بحران  در افتتاح استخر آتش نشانی با حضور استاندار محترم</a:t>
            </a:r>
          </a:p>
          <a:p>
            <a:pPr>
              <a:buNone/>
            </a:pPr>
            <a:r>
              <a:rPr lang="fa-IR" sz="2800" dirty="0" smtClean="0"/>
              <a:t>2-  بازدید کارشناسان مدیریت بحران از احداث کارگاه بدون هماهنگی جنب سوله های چیچکلو</a:t>
            </a:r>
          </a:p>
          <a:p>
            <a:pPr>
              <a:buNone/>
            </a:pPr>
            <a:r>
              <a:rPr lang="fa-IR" sz="2800" dirty="0" smtClean="0"/>
              <a:t>3-  بازدید کارشناسان مدیریت بحران از سکوه های اضطراری پارک مسکن مهر</a:t>
            </a:r>
          </a:p>
          <a:p>
            <a:pPr>
              <a:buNone/>
            </a:pPr>
            <a:r>
              <a:rPr lang="fa-IR" sz="2800" dirty="0" smtClean="0"/>
              <a:t>4- جابجایی اقلام پزشکی از ورزشگاه شهید قاسمی چهاردانگه به شهرک لاله</a:t>
            </a:r>
          </a:p>
          <a:p>
            <a:pPr>
              <a:buNone/>
            </a:pPr>
            <a:r>
              <a:rPr lang="fa-IR" sz="2800" dirty="0" smtClean="0"/>
              <a:t>5-   حفاری جهت جابجایی علمک گاز در سوله  مدیریت بحران سایت چیچکلو</a:t>
            </a:r>
          </a:p>
          <a:p>
            <a:pPr>
              <a:buNone/>
            </a:pPr>
            <a:r>
              <a:rPr lang="fa-IR" sz="2800" dirty="0" smtClean="0"/>
              <a:t> 6-  ساخت و نصب درب سوله های مدیریت بحران سایت چیچکلو</a:t>
            </a:r>
          </a:p>
          <a:p>
            <a:pPr>
              <a:buNone/>
            </a:pPr>
            <a:r>
              <a:rPr lang="fa-IR" sz="2800" dirty="0" smtClean="0"/>
              <a:t>7- بازدید  کارشناسان مدیریت بحران از  پناهگاههای سطح شهر جهت احیاء و باز آفرینی  </a:t>
            </a:r>
          </a:p>
          <a:p>
            <a:pPr>
              <a:buNone/>
            </a:pPr>
            <a:r>
              <a:rPr lang="fa-IR" sz="2800" dirty="0" smtClean="0"/>
              <a:t>8- بازدید کارشناسان و مسئول حراست ستاد مدیریت بحران از سوله های مدیریت بحران </a:t>
            </a:r>
          </a:p>
          <a:p>
            <a:pPr>
              <a:buNone/>
            </a:pPr>
            <a:r>
              <a:rPr lang="fa-IR" sz="2800" dirty="0" smtClean="0"/>
              <a:t>9-  </a:t>
            </a:r>
            <a:r>
              <a:rPr lang="fa-IR" sz="2800" b="1" dirty="0" smtClean="0"/>
              <a:t>شرکت در جلسات کارگروه تعریض مناطق ششگانه شهرداری </a:t>
            </a:r>
            <a:endParaRPr lang="fa-IR" sz="2800" dirty="0" smtClean="0"/>
          </a:p>
          <a:p>
            <a:pPr>
              <a:buNone/>
            </a:pPr>
            <a:r>
              <a:rPr lang="fa-IR" sz="2800" dirty="0" smtClean="0"/>
              <a:t>10- </a:t>
            </a:r>
            <a:r>
              <a:rPr lang="fa-IR" sz="2800" b="1" dirty="0" smtClean="0"/>
              <a:t>شرکت در جلسات هفتگی مدیران ارشد شهرداری در محل دفترحوزه شهردار </a:t>
            </a:r>
            <a:endParaRPr lang="fa-IR" sz="2800" dirty="0" smtClean="0"/>
          </a:p>
          <a:p>
            <a:pPr>
              <a:buNone/>
            </a:pPr>
            <a:r>
              <a:rPr lang="fa-IR" sz="2800" dirty="0" smtClean="0"/>
              <a:t>11-</a:t>
            </a:r>
            <a:r>
              <a:rPr lang="fa-IR" sz="2800" b="1" dirty="0" smtClean="0"/>
              <a:t> شرکت در جلسات کمیسیون های مختلف شورای اسلامی  شهر – کمیسیون عمرانی و کمیسیون فرهنگی </a:t>
            </a:r>
            <a:endParaRPr lang="fa-IR" sz="2800" dirty="0" smtClean="0"/>
          </a:p>
          <a:p>
            <a:pPr>
              <a:buNone/>
            </a:pPr>
            <a:endParaRPr lang="fa-IR" sz="2800" dirty="0" smtClean="0"/>
          </a:p>
          <a:p>
            <a:pPr>
              <a:buNone/>
            </a:pPr>
            <a:endParaRPr lang="fa-IR" sz="2800" dirty="0" smtClean="0"/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2800" dirty="0" smtClean="0"/>
              <a:t>12- جلسه با مسئول پدافند غیر عامل نیروی محترم انتظامی  در محل ستاد مدیریت بحران </a:t>
            </a:r>
          </a:p>
          <a:p>
            <a:pPr>
              <a:buNone/>
            </a:pPr>
            <a:r>
              <a:rPr lang="fa-IR" sz="2800" dirty="0" smtClean="0"/>
              <a:t>13- پاکسازی محوطه بیمارستان صحرائی  از نخاله و آشغال باقیمانده  دیوارکشی </a:t>
            </a:r>
          </a:p>
          <a:p>
            <a:pPr>
              <a:buNone/>
            </a:pPr>
            <a:r>
              <a:rPr lang="fa-IR" sz="2800" dirty="0" smtClean="0"/>
              <a:t>14- فنس کشی محیط پیرامونی باقیمانده سوله مدیریت بحران سایت پارک جامع </a:t>
            </a:r>
          </a:p>
          <a:p>
            <a:pPr>
              <a:buNone/>
            </a:pPr>
            <a:r>
              <a:rPr lang="fa-IR" sz="2800" dirty="0" smtClean="0"/>
              <a:t>15-</a:t>
            </a:r>
            <a:r>
              <a:rPr lang="fa-IR" sz="2800" b="1" dirty="0" smtClean="0"/>
              <a:t> شرکت در هفتمین جلسه کارگروه تبصره 14 ماده 55  در حوزه خدمات شهری</a:t>
            </a:r>
          </a:p>
          <a:p>
            <a:pPr>
              <a:buNone/>
            </a:pPr>
            <a:r>
              <a:rPr lang="fa-IR" sz="2800" b="1" dirty="0" smtClean="0"/>
              <a:t>16- </a:t>
            </a:r>
            <a:r>
              <a:rPr lang="fa-IR" sz="2800" dirty="0" smtClean="0"/>
              <a:t>شناسايي رودخانه ها و مسیل هاي سيلابي درون شهر و سابقه طغیان آنها</a:t>
            </a:r>
            <a:endParaRPr lang="fa-I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01000" cy="609600"/>
          </a:xfrm>
        </p:spPr>
        <p:txBody>
          <a:bodyPr>
            <a:noAutofit/>
          </a:bodyPr>
          <a:lstStyle/>
          <a:p>
            <a:pPr algn="ctr"/>
            <a:r>
              <a:rPr lang="fa-IR" sz="3200" b="1" dirty="0" smtClean="0"/>
              <a:t>شرکت در افتتاح استخر آتش نشانی با حضور استاندار</a:t>
            </a:r>
            <a:endParaRPr lang="fa-IR" sz="2800" dirty="0"/>
          </a:p>
        </p:txBody>
      </p:sp>
      <p:pic>
        <p:nvPicPr>
          <p:cNvPr id="2050" name="Picture 2" descr="C:\Users\SEGAL\Desktop\عکس گزارش شهریور\7-6-98 افتتاح استخر اتش نشانی با حضور استاندار\463502174_79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1"/>
            <a:ext cx="4495800" cy="3810000"/>
          </a:xfrm>
          <a:prstGeom prst="rect">
            <a:avLst/>
          </a:prstGeom>
          <a:noFill/>
        </p:spPr>
      </p:pic>
      <p:pic>
        <p:nvPicPr>
          <p:cNvPr id="8" name="Picture 7" descr="C:\Users\SEGAL\Desktop\عکس گزارش شهریور\7-6-98 افتتاح استخر اتش نشانی با حضور استاندار\447820145_3060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19400"/>
            <a:ext cx="4267200" cy="366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781800" cy="533400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/>
              <a:t>  </a:t>
            </a:r>
            <a:r>
              <a:rPr lang="fa-IR" sz="3600" b="1" dirty="0" smtClean="0"/>
              <a:t>شرکت در افتتاح استخر آتش نشانی با حضور استاندار</a:t>
            </a:r>
            <a:endParaRPr lang="fa-IR" b="1" dirty="0"/>
          </a:p>
        </p:txBody>
      </p:sp>
      <p:pic>
        <p:nvPicPr>
          <p:cNvPr id="3075" name="Picture 3" descr="C:\Users\SEGAL\Desktop\عکس گزارش شهریور\7-6-98 افتتاح استخر اتش نشانی با حضور استاندار\447816669_307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176183" cy="3276600"/>
          </a:xfrm>
          <a:prstGeom prst="rect">
            <a:avLst/>
          </a:prstGeom>
          <a:noFill/>
        </p:spPr>
      </p:pic>
      <p:pic>
        <p:nvPicPr>
          <p:cNvPr id="8" name="Picture 7" descr="C:\Users\SEGAL\Desktop\عکس گزارش شهریور\7-6-98 افتتاح استخر اتش نشانی با حضور استاندار\455927943_4704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04088"/>
            <a:ext cx="6858000" cy="591312"/>
          </a:xfrm>
        </p:spPr>
        <p:txBody>
          <a:bodyPr>
            <a:noAutofit/>
          </a:bodyPr>
          <a:lstStyle/>
          <a:p>
            <a:pPr algn="ctr"/>
            <a:r>
              <a:rPr lang="fa-IR" sz="3200" b="1" dirty="0" smtClean="0"/>
              <a:t>نصب درب سوله های مدیریت بحران سایت چیچکلو</a:t>
            </a:r>
            <a:endParaRPr lang="fa-IR" sz="3200" b="1" dirty="0"/>
          </a:p>
        </p:txBody>
      </p:sp>
      <p:pic>
        <p:nvPicPr>
          <p:cNvPr id="1026" name="Picture 2" descr="C:\Users\SEGAL\Desktop\عکس گزارش شهریور\3-6-98 درب سوله های چیچکلو\۲۰۱۹۰۸۲۵_۱۱۰۲۴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1"/>
            <a:ext cx="4480983" cy="3886200"/>
          </a:xfrm>
          <a:prstGeom prst="rect">
            <a:avLst/>
          </a:prstGeom>
          <a:noFill/>
        </p:spPr>
      </p:pic>
      <p:pic>
        <p:nvPicPr>
          <p:cNvPr id="7" name="Picture 6" descr="C:\Users\SEGAL\Desktop\عکس گزارش شهریور\3-6-98 درب سوله های چیچکلو\463504808_379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4191000" cy="389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8200"/>
            <a:ext cx="6019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b="1" dirty="0" smtClean="0"/>
              <a:t>  آماده سازی پایه فنس ها پیرامون ستاد مدیریت بحران</a:t>
            </a:r>
            <a:endParaRPr lang="fa-IR" dirty="0"/>
          </a:p>
        </p:txBody>
      </p:sp>
      <p:pic>
        <p:nvPicPr>
          <p:cNvPr id="2050" name="Picture 2" descr="C:\Users\SEGAL\Desktop\عکس گزارش شهریور\4-6-98 اماده سازی پایه فنس ها\IMG_67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183" y="1600200"/>
            <a:ext cx="4470400" cy="3809999"/>
          </a:xfrm>
          <a:prstGeom prst="rect">
            <a:avLst/>
          </a:prstGeom>
          <a:noFill/>
        </p:spPr>
      </p:pic>
      <p:pic>
        <p:nvPicPr>
          <p:cNvPr id="7" name="Picture 6" descr="C:\Users\SEGAL\Desktop\عکس گزارش شهریور\4-6-98 اماده سازی پایه فنس ها\IMG_67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4038600" cy="387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1378</TotalTime>
  <Words>345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Slide 3</vt:lpstr>
      <vt:lpstr>Slide 4</vt:lpstr>
      <vt:lpstr>Slide 5</vt:lpstr>
      <vt:lpstr>شرکت در افتتاح استخر آتش نشانی با حضور استاندار</vt:lpstr>
      <vt:lpstr>  شرکت در افتتاح استخر آتش نشانی با حضور استاندار</vt:lpstr>
      <vt:lpstr>نصب درب سوله های مدیریت بحران سایت چیچکلو</vt:lpstr>
      <vt:lpstr>  آماده سازی پایه فنس ها پیرامون ستاد مدیریت بحران</vt:lpstr>
      <vt:lpstr>حفاری جهت جابجایی علمک گاز در سوله  مدیریت بحران سایت چیچکلو        </vt:lpstr>
      <vt:lpstr>بازدید از سکو های اضطراری پارک مسکن مهر ضیاء آباد</vt:lpstr>
      <vt:lpstr>جابجایی اقلام پزشکی از ورزشگاه شهید قاسمی چهاردانگه به شهرک لاله</vt:lpstr>
      <vt:lpstr>بازدید از کنتور سوله های چیچکلو</vt:lpstr>
      <vt:lpstr>جلسه با مسئول پدافند غیر عامل نیروی محترم انتظامی در محل ستاد مدیریت بحران</vt:lpstr>
      <vt:lpstr>سیاه پوش نمودن محیط پیرامونی ستاد مدیریت بحران در ماه محرم</vt:lpstr>
      <vt:lpstr>ادامه فنس کشی پیرامون سوله مدیریت بحران</vt:lpstr>
      <vt:lpstr>پايان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SEGAL</dc:creator>
  <cp:lastModifiedBy>SEGAL</cp:lastModifiedBy>
  <cp:revision>167</cp:revision>
  <dcterms:created xsi:type="dcterms:W3CDTF">2006-08-16T00:00:00Z</dcterms:created>
  <dcterms:modified xsi:type="dcterms:W3CDTF">2019-09-15T07:07:18Z</dcterms:modified>
</cp:coreProperties>
</file>